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63" r:id="rId4"/>
    <p:sldId id="260" r:id="rId5"/>
    <p:sldId id="275" r:id="rId6"/>
    <p:sldId id="274" r:id="rId7"/>
    <p:sldId id="271" r:id="rId8"/>
    <p:sldId id="272" r:id="rId9"/>
    <p:sldId id="269" r:id="rId10"/>
    <p:sldId id="277" r:id="rId11"/>
    <p:sldId id="270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5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308C7-715A-47CF-88B0-1C0D39C58DF4}" type="datetimeFigureOut">
              <a:rPr lang="en-US" smtClean="0"/>
              <a:t>23-Apr-19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BFC06-8F12-4F06-A121-4739C843CC9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BFC06-8F12-4F06-A121-4739C843CC91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33E7-BD80-49D8-B776-19979651510C}" type="datetimeFigureOut">
              <a:rPr lang="en-US" smtClean="0"/>
              <a:t>21-Apr-19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78FA-E62B-42A3-92D7-C28293D22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33E7-BD80-49D8-B776-19979651510C}" type="datetimeFigureOut">
              <a:rPr lang="en-US" smtClean="0"/>
              <a:t>21-Apr-19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78FA-E62B-42A3-92D7-C28293D22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33E7-BD80-49D8-B776-19979651510C}" type="datetimeFigureOut">
              <a:rPr lang="en-US" smtClean="0"/>
              <a:t>21-Apr-19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78FA-E62B-42A3-92D7-C28293D22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33E7-BD80-49D8-B776-19979651510C}" type="datetimeFigureOut">
              <a:rPr lang="en-US" smtClean="0"/>
              <a:t>21-Apr-19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78FA-E62B-42A3-92D7-C28293D22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33E7-BD80-49D8-B776-19979651510C}" type="datetimeFigureOut">
              <a:rPr lang="en-US" smtClean="0"/>
              <a:t>21-Apr-19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78FA-E62B-42A3-92D7-C28293D22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33E7-BD80-49D8-B776-19979651510C}" type="datetimeFigureOut">
              <a:rPr lang="en-US" smtClean="0"/>
              <a:t>21-Apr-19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78FA-E62B-42A3-92D7-C28293D22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33E7-BD80-49D8-B776-19979651510C}" type="datetimeFigureOut">
              <a:rPr lang="en-US" smtClean="0"/>
              <a:t>21-Apr-19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78FA-E62B-42A3-92D7-C28293D22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33E7-BD80-49D8-B776-19979651510C}" type="datetimeFigureOut">
              <a:rPr lang="en-US" smtClean="0"/>
              <a:t>21-Apr-19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78FA-E62B-42A3-92D7-C28293D22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33E7-BD80-49D8-B776-19979651510C}" type="datetimeFigureOut">
              <a:rPr lang="en-US" smtClean="0"/>
              <a:t>21-Apr-19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78FA-E62B-42A3-92D7-C28293D22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33E7-BD80-49D8-B776-19979651510C}" type="datetimeFigureOut">
              <a:rPr lang="en-US" smtClean="0"/>
              <a:t>21-Apr-19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78FA-E62B-42A3-92D7-C28293D22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33E7-BD80-49D8-B776-19979651510C}" type="datetimeFigureOut">
              <a:rPr lang="en-US" smtClean="0"/>
              <a:t>21-Apr-19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78FA-E62B-42A3-92D7-C28293D22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933E7-BD80-49D8-B776-19979651510C}" type="datetimeFigureOut">
              <a:rPr lang="en-US" smtClean="0"/>
              <a:t>21-Apr-19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978FA-E62B-42A3-92D7-C28293D223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bkoryakov@gmail.com" TargetMode="External"/><Relationship Id="rId2" Type="http://schemas.openxmlformats.org/officeDocument/2006/relationships/hyperlink" Target="mailto:kazakevich.olga@gmail.com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hyperlink" Target="mailto:davemonty2@gmai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ilology.nsc.ru/resources/atlas.php%20&#1080;2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2438400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Материалы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мультимедийного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селькупского архива ЛАЛС в «Диалектологическом атласе уральских языков, распространенных на территории Ямало-Ненецкого автономного округа»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76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</a:rPr>
              <a:t>О.А. Казакевич </a:t>
            </a:r>
            <a:r>
              <a:rPr lang="ru-RU" sz="2200" i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</a:rPr>
              <a:t>ЛАЛС 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НИВЦ МГУ</a:t>
            </a:r>
            <a:r>
              <a:rPr lang="ru-RU" sz="2200" i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>
              <a:buNone/>
            </a:pPr>
            <a:r>
              <a:rPr lang="en-US" sz="2200" i="1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kazakevich.olga@gmail.com</a:t>
            </a:r>
            <a:endParaRPr lang="ru-RU" sz="22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</a:rPr>
              <a:t>Ю.Б. Коряков </a:t>
            </a:r>
            <a:r>
              <a:rPr lang="ru-RU" sz="2200" i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2000" i="1" dirty="0" err="1" smtClean="0">
                <a:solidFill>
                  <a:schemeClr val="tx2">
                    <a:lumMod val="75000"/>
                  </a:schemeClr>
                </a:solidFill>
              </a:rPr>
              <a:t>ИЯз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 РАН)</a:t>
            </a:r>
            <a:endParaRPr lang="en-US" sz="20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200" i="1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ybkoryakov@gmail.com</a:t>
            </a:r>
            <a:endParaRPr lang="ru-RU" sz="22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</a:rPr>
              <a:t>Е.М. </a:t>
            </a:r>
            <a:r>
              <a:rPr lang="ru-RU" sz="2200" b="1" i="1" dirty="0" err="1" smtClean="0">
                <a:solidFill>
                  <a:schemeClr val="tx2">
                    <a:lumMod val="75000"/>
                  </a:schemeClr>
                </a:solidFill>
              </a:rPr>
              <a:t>Будянская</a:t>
            </a: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(Частная</a:t>
            </a:r>
          </a:p>
          <a:p>
            <a:pPr>
              <a:buNone/>
            </a:pP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школа, г. </a:t>
            </a:r>
            <a:r>
              <a:rPr lang="ru-RU" sz="2000" i="1" dirty="0" err="1" smtClean="0">
                <a:solidFill>
                  <a:schemeClr val="tx2">
                    <a:lumMod val="75000"/>
                  </a:schemeClr>
                </a:solidFill>
              </a:rPr>
              <a:t>Дахаб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, Египет)</a:t>
            </a:r>
            <a:endParaRPr lang="en-US" sz="20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200" i="1" dirty="0" smtClean="0">
                <a:solidFill>
                  <a:schemeClr val="tx2">
                    <a:lumMod val="75000"/>
                  </a:schemeClr>
                </a:solidFill>
                <a:hlinkClick r:id="rId4"/>
              </a:rPr>
              <a:t>davemonty2@gmail.com</a:t>
            </a:r>
            <a:endParaRPr lang="ru-RU" sz="22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sz="2000" i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Москва, НИВЦ МГУ, 25.04.2019</a:t>
            </a:r>
            <a:endParaRPr lang="en-US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7" name="Содержимое 6" descr="IMG_4124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1" y="2667000"/>
            <a:ext cx="4648199" cy="34290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Пример лингвистической карты: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‘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медведь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’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медведь_6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4243" y="874122"/>
            <a:ext cx="5789557" cy="583147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Пример лингвистической карты: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‘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красивый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’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красивый_6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1" y="863252"/>
            <a:ext cx="5227968" cy="601561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DSC002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71714" y="0"/>
            <a:ext cx="9915713" cy="7453794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0" y="5752711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00" y="609600"/>
            <a:ext cx="8229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Визуализация лингвистической информации путем отображения этой информации на географической карте становится сегодня все более актуальной и популярной. В докладе речь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идет 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 проекте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визуализации лексической специфики 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локальных вариантов малых уральских языков Ямало-Ненецкого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АО – ненецкого, селькупского, хантыйского и </a:t>
            </a:r>
            <a:r>
              <a:rPr lang="ru-RU" sz="280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коми-ижемского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– выполнявшемся 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течение нескольких лет (2012 – 2017) коллективом лингвистов и программистов Новосибирска, Москвы и Санкт-Петербурга при поддержке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РГНФ и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Департамента 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науке и инновациям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ЯНАО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5800" y="838200"/>
            <a:ext cx="7696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Основными 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результатами проекта стали </a:t>
            </a:r>
            <a:endParaRPr lang="ru-RU" sz="2800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1) размещенный на сайте Института филологии СО РАН </a:t>
            </a:r>
          </a:p>
          <a:p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«Электронный </a:t>
            </a:r>
            <a:r>
              <a:rPr lang="ru-RU" sz="28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мультимедийный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атлас уральских языков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ЯНАО»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28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  <a:hlinkClick r:id="rId2"/>
            </a:endParaRPr>
          </a:p>
          <a:p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http://www.philology.nsc.ru/resources/atlas.php</a:t>
            </a:r>
            <a:endParaRPr lang="ru-RU" sz="2800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8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4400" y="228600"/>
            <a:ext cx="7467600" cy="660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2) опубликованная 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2017 г. коллективная монография, содержащая более 100 лингвистических карт с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комментариями:</a:t>
            </a:r>
          </a:p>
          <a:p>
            <a:endParaRPr lang="ru-RU" sz="1000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Н.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Б.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8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Кошкарева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Е.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В.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8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Кашкин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Ю.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Б.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Коряков, О.А. Казакевич, С.И. Буркова, Н.А. Муравьев, Е.М. </a:t>
            </a:r>
            <a:r>
              <a:rPr lang="ru-RU" sz="280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Будянская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Диалектологический атлас уральских языков, распространенных на территории Ямало-Ненецкого автономного округа / Под ред. Н.Б.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Кошкаревой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Калининград: Изд. Дом «РОСТ-ДОАФК», 2017. 256 с.</a:t>
            </a:r>
          </a:p>
          <a:p>
            <a:r>
              <a:rPr lang="ru-RU" sz="9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Описание языковой ситуации в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этно-локальных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группах ненцев, селькупов,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хантов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коми-ижемцев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более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100 лингвистических карт с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комментариями.</a:t>
            </a:r>
            <a:endParaRPr lang="en-US" sz="24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Уральские языки ЯНАО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YaNAO_lg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574" y="990600"/>
            <a:ext cx="4842969" cy="58674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25963"/>
          </a:xfrm>
        </p:spPr>
        <p:txBody>
          <a:bodyPr>
            <a:normAutofit fontScale="92500"/>
          </a:bodyPr>
          <a:lstStyle/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Ненецкий (тундровый и лесной)</a:t>
            </a:r>
          </a:p>
          <a:p>
            <a:endParaRPr lang="ru-RU" sz="11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Селькупский (северное наречие)</a:t>
            </a:r>
          </a:p>
          <a:p>
            <a:endParaRPr lang="ru-RU" sz="11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Хантыйский (северный)</a:t>
            </a:r>
          </a:p>
          <a:p>
            <a:endParaRPr lang="ru-RU" sz="11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Коми-зырянский (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ижемский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диалект)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4400" y="1447800"/>
            <a:ext cx="7467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Будет рассказано о селькупской 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части атласа, которая базируется на материалах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из селькупского </a:t>
            </a:r>
            <a:r>
              <a:rPr lang="ru-RU" sz="280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мультимедийного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компьютерного архива ЛАЛС НИВЦ МГУ и отражает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говоры девяти 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населенных пунктов ЯНАО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одного поселка за пределами ЯНАО в Туруханском районе Красноярского края.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381000"/>
            <a:ext cx="8229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Селькупы, живущие в юго-восточной части Ямало-Ненецкого АО, а также в приграничных поселках Красноярского края, говорят на северном (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тазовско-туруханском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 наречии селькупского языка. Говоры этого наречия представлены в атласе, причем для полноты картины даны материалы не только с территории Ямало-Ненецкого АО, но и с территории Туруханского района (до 1944 г. большая часть территории северных селькупов входила в Туруханский район). Северное наречие селькупского языка до сегодняшнего дня используется (правда, довольно ограниченно) представителями старшего и среднего поколения, в меньшей степени молодежью. Среди носителей северного наречия (их около 600 человек с разным уровнем языковой компетенции) есть даже небольшое количество детей</a:t>
            </a:r>
            <a:r>
              <a:rPr lang="ru-RU" dirty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304801"/>
            <a:ext cx="822960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атласе представлена информация по следующим семантическим группам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названия 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народностей,</a:t>
            </a:r>
            <a:endParaRPr lang="en-US" sz="24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терминология 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родства, </a:t>
            </a:r>
            <a:endParaRPr lang="en-US" sz="24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обозначения 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частей тела человека, </a:t>
            </a:r>
            <a:endParaRPr lang="en-US" sz="24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бытийные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акциональные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статальные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глаголы, </a:t>
            </a:r>
            <a:endParaRPr lang="en-US" sz="24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лексика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связанная с оленеводством и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традиционным 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ведением хозяйства, </a:t>
            </a:r>
            <a:endParaRPr lang="en-US" sz="24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обозначения предметов 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традиционного быта,</a:t>
            </a:r>
            <a:endParaRPr lang="en-US" sz="24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обозначения животных,</a:t>
            </a:r>
            <a:endParaRPr lang="en-US" sz="24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обозначения растений,</a:t>
            </a:r>
            <a:endParaRPr lang="en-US" sz="24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обозначения 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сторон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света, </a:t>
            </a:r>
            <a:endParaRPr lang="en-US" sz="24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обозначения предметов 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окружающего мира, </a:t>
            </a:r>
            <a:endParaRPr lang="en-US" sz="24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обозначения явлений 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природы, </a:t>
            </a:r>
            <a:endParaRPr lang="en-US" sz="24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40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цветообозначения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endParaRPr lang="en-US" sz="24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качественно-оценочная лексика.</a:t>
            </a:r>
            <a:endParaRPr lang="en-US" sz="24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Пример лингвистической карты: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‘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волк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’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Содержимое 7" descr="волк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3283" y="762000"/>
            <a:ext cx="5304874" cy="6096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4757</TotalTime>
  <Words>456</Words>
  <Application>Microsoft Office PowerPoint</Application>
  <PresentationFormat>Экран (4:3)</PresentationFormat>
  <Paragraphs>54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Материалы мультимедийного селькупского архива ЛАЛС в «Диалектологическом атласе уральских языков, распространенных на территории Ямало-Ненецкого автономного округа»</vt:lpstr>
      <vt:lpstr>Слайд 2</vt:lpstr>
      <vt:lpstr>Слайд 3</vt:lpstr>
      <vt:lpstr>Слайд 4</vt:lpstr>
      <vt:lpstr>Уральские языки ЯНАО</vt:lpstr>
      <vt:lpstr>Слайд 6</vt:lpstr>
      <vt:lpstr>Слайд 7</vt:lpstr>
      <vt:lpstr>Слайд 8</vt:lpstr>
      <vt:lpstr>Пример лингвистической карты: ‘волк’</vt:lpstr>
      <vt:lpstr>Пример лингвистической карты: ‘медведь’</vt:lpstr>
      <vt:lpstr>Пример лингвистической карты: ‘красивый’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Материалы мультимедийного  селькупского архива ЛАЛС  в «Диалектологическом атласе уральских языков, распространенных на территории Ямало-Ненецкого автономного округа»</dc:title>
  <dc:creator>Kazakevich</dc:creator>
  <cp:lastModifiedBy>Kazakevich</cp:lastModifiedBy>
  <cp:revision>81</cp:revision>
  <dcterms:created xsi:type="dcterms:W3CDTF">2019-04-21T16:45:04Z</dcterms:created>
  <dcterms:modified xsi:type="dcterms:W3CDTF">2019-04-25T00:02:09Z</dcterms:modified>
</cp:coreProperties>
</file>