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6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50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8264-BF57-454B-BF12-E533B3441DF1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1350D-3533-45DC-B915-5FE592B1E0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8264-BF57-454B-BF12-E533B3441DF1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1350D-3533-45DC-B915-5FE592B1E0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8264-BF57-454B-BF12-E533B3441DF1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1350D-3533-45DC-B915-5FE592B1E0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8264-BF57-454B-BF12-E533B3441DF1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1350D-3533-45DC-B915-5FE592B1E0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8264-BF57-454B-BF12-E533B3441DF1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1350D-3533-45DC-B915-5FE592B1E0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8264-BF57-454B-BF12-E533B3441DF1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1350D-3533-45DC-B915-5FE592B1E0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8264-BF57-454B-BF12-E533B3441DF1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1350D-3533-45DC-B915-5FE592B1E0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8264-BF57-454B-BF12-E533B3441DF1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1350D-3533-45DC-B915-5FE592B1E0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8264-BF57-454B-BF12-E533B3441DF1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1350D-3533-45DC-B915-5FE592B1E0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8264-BF57-454B-BF12-E533B3441DF1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1350D-3533-45DC-B915-5FE592B1E0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8264-BF57-454B-BF12-E533B3441DF1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1350D-3533-45DC-B915-5FE592B1E0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08264-BF57-454B-BF12-E533B3441DF1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1350D-3533-45DC-B915-5FE592B1E01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siberian-lang.srcc.msu.ru/ru/page/karta-i-poselki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800" dirty="0" err="1" smtClean="0"/>
              <a:t>Кетский</a:t>
            </a:r>
            <a:r>
              <a:rPr lang="ru-RU" sz="4800" dirty="0" smtClean="0"/>
              <a:t> корпус 1937-2018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sz="3800" dirty="0" err="1" smtClean="0"/>
              <a:t>Галямина</a:t>
            </a:r>
            <a:r>
              <a:rPr lang="ru-RU" sz="3800" dirty="0" smtClean="0"/>
              <a:t> Ю.Е. ЛАЛС НИВЦ</a:t>
            </a:r>
          </a:p>
          <a:p>
            <a:r>
              <a:rPr lang="ru-RU" sz="3100" dirty="0" smtClean="0"/>
              <a:t>Всероссийская конференция «От языковых машинных фондов к лингвистическим корпусам: памяти В.М.Андрющенко </a:t>
            </a:r>
            <a:endParaRPr lang="ru-RU" sz="31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8892480" cy="6653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0"/>
            <a:ext cx="4824536" cy="6602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Поколения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Устные : 1917 -1969 – 2008</a:t>
            </a:r>
          </a:p>
          <a:p>
            <a:endParaRPr lang="ru-RU" dirty="0"/>
          </a:p>
          <a:p>
            <a:r>
              <a:rPr lang="ru-RU" dirty="0" smtClean="0"/>
              <a:t>Рукопись: ?</a:t>
            </a:r>
          </a:p>
          <a:p>
            <a:endParaRPr lang="ru-RU" dirty="0"/>
          </a:p>
          <a:p>
            <a:r>
              <a:rPr lang="ru-RU" dirty="0" smtClean="0"/>
              <a:t>Письменные: Г.К. Вернер 1936, Г.Х, Николаева 1940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Владение языком отражается в текстах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Свободное порождение текста на </a:t>
            </a:r>
            <a:r>
              <a:rPr lang="ru-RU" dirty="0" err="1" smtClean="0"/>
              <a:t>кетском</a:t>
            </a:r>
            <a:r>
              <a:rPr lang="ru-RU" dirty="0" smtClean="0"/>
              <a:t> языке</a:t>
            </a:r>
          </a:p>
          <a:p>
            <a:r>
              <a:rPr lang="ru-RU" dirty="0" smtClean="0"/>
              <a:t>Тексты с переключением кодов</a:t>
            </a:r>
          </a:p>
          <a:p>
            <a:r>
              <a:rPr lang="ru-RU" dirty="0" smtClean="0"/>
              <a:t>Заранее подготовленный текст на </a:t>
            </a:r>
            <a:r>
              <a:rPr lang="ru-RU" dirty="0" err="1" smtClean="0"/>
              <a:t>кетском</a:t>
            </a:r>
            <a:r>
              <a:rPr lang="ru-RU" dirty="0" smtClean="0"/>
              <a:t> языке</a:t>
            </a:r>
          </a:p>
          <a:p>
            <a:r>
              <a:rPr lang="ru-RU" dirty="0" smtClean="0"/>
              <a:t>Тексты со смешением кодов</a:t>
            </a:r>
          </a:p>
          <a:p>
            <a:r>
              <a:rPr lang="ru-RU" dirty="0" smtClean="0"/>
              <a:t>Отдельные фразы</a:t>
            </a:r>
          </a:p>
          <a:p>
            <a:r>
              <a:rPr lang="ru-RU" dirty="0" smtClean="0"/>
              <a:t>Отдельные клишированные фразы</a:t>
            </a:r>
          </a:p>
          <a:p>
            <a:r>
              <a:rPr lang="ru-RU" dirty="0" smtClean="0"/>
              <a:t>Отдельные слова</a:t>
            </a:r>
          </a:p>
          <a:p>
            <a:r>
              <a:rPr lang="ru-RU" dirty="0" smtClean="0"/>
              <a:t>Заучивание ограниченного числа текстов из школьной программы</a:t>
            </a:r>
          </a:p>
          <a:p>
            <a:r>
              <a:rPr lang="ru-RU" dirty="0" smtClean="0"/>
              <a:t>Рассказ </a:t>
            </a:r>
            <a:r>
              <a:rPr lang="ru-RU" dirty="0" err="1" smtClean="0"/>
              <a:t>кетской</a:t>
            </a:r>
            <a:r>
              <a:rPr lang="ru-RU" dirty="0" smtClean="0"/>
              <a:t> сказки на русском языке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Письменный язык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>
              <a:buNone/>
            </a:pPr>
            <a:r>
              <a:rPr lang="ru-RU" i="1" dirty="0" smtClean="0"/>
              <a:t>(3)	</a:t>
            </a:r>
            <a:r>
              <a:rPr lang="ru-RU" i="1" dirty="0" err="1" smtClean="0"/>
              <a:t>Нима</a:t>
            </a:r>
            <a:r>
              <a:rPr lang="ru-RU" i="1" dirty="0"/>
              <a:t>	</a:t>
            </a:r>
            <a:r>
              <a:rPr lang="ru-RU" i="1" dirty="0" err="1" smtClean="0"/>
              <a:t>ᶄима</a:t>
            </a:r>
            <a:r>
              <a:rPr lang="ru-RU" i="1" dirty="0"/>
              <a:t>		Мише</a:t>
            </a:r>
            <a:endParaRPr lang="ru-RU" dirty="0"/>
          </a:p>
          <a:p>
            <a:pPr>
              <a:buNone/>
            </a:pPr>
            <a:r>
              <a:rPr lang="ru-RU" i="1" dirty="0" smtClean="0"/>
              <a:t>		Сказала</a:t>
            </a:r>
            <a:r>
              <a:rPr lang="ru-RU" i="1" dirty="0"/>
              <a:t>	бабушка	</a:t>
            </a:r>
            <a:r>
              <a:rPr lang="ru-RU" i="1" dirty="0" smtClean="0"/>
              <a:t>Мише</a:t>
            </a:r>
          </a:p>
          <a:p>
            <a:pPr>
              <a:buNone/>
            </a:pPr>
            <a:r>
              <a:rPr lang="ru-RU" i="1" dirty="0" smtClean="0"/>
              <a:t>(4)	</a:t>
            </a:r>
            <a:r>
              <a:rPr lang="ru-RU" i="1" dirty="0" err="1" smtClean="0"/>
              <a:t>Библиотека-ӈ</a:t>
            </a:r>
            <a:endParaRPr lang="ru-RU" dirty="0"/>
          </a:p>
          <a:p>
            <a:pPr>
              <a:buNone/>
            </a:pPr>
            <a:r>
              <a:rPr lang="ru-RU" i="1" dirty="0" smtClean="0"/>
              <a:t>		Библиотека-</a:t>
            </a:r>
            <a:r>
              <a:rPr lang="en-US" i="1" dirty="0" smtClean="0"/>
              <a:t>Pl</a:t>
            </a:r>
          </a:p>
          <a:p>
            <a:pPr>
              <a:buNone/>
            </a:pPr>
            <a:r>
              <a:rPr lang="ru-RU" i="1" dirty="0" smtClean="0"/>
              <a:t>		</a:t>
            </a:r>
            <a:r>
              <a:rPr lang="en-US" i="1" dirty="0" smtClean="0"/>
              <a:t>‘</a:t>
            </a:r>
            <a:r>
              <a:rPr lang="ru-RU" i="1" dirty="0" smtClean="0"/>
              <a:t>Библиотека</a:t>
            </a:r>
            <a:r>
              <a:rPr lang="en-US" i="1" dirty="0" smtClean="0"/>
              <a:t>’</a:t>
            </a:r>
            <a:endParaRPr lang="ru-RU" i="1" dirty="0" smtClean="0"/>
          </a:p>
          <a:p>
            <a:pPr>
              <a:buNone/>
            </a:pPr>
            <a:r>
              <a:rPr lang="ru-RU" i="1" dirty="0" smtClean="0"/>
              <a:t>(5)	</a:t>
            </a:r>
            <a:r>
              <a:rPr lang="ru-RU" i="1" dirty="0" err="1" smtClean="0"/>
              <a:t>Кульгунавет-кульгунавет</a:t>
            </a:r>
            <a:r>
              <a:rPr lang="ru-RU" i="1" dirty="0" smtClean="0"/>
              <a:t>	Алёшка </a:t>
            </a:r>
            <a:r>
              <a:rPr lang="ru-RU" i="1" dirty="0" err="1"/>
              <a:t>биньда</a:t>
            </a:r>
            <a:r>
              <a:rPr lang="ru-RU" i="1" dirty="0"/>
              <a:t> </a:t>
            </a:r>
            <a:r>
              <a:rPr lang="ru-RU" i="1" dirty="0" err="1" smtClean="0"/>
              <a:t>самокат-ась</a:t>
            </a:r>
            <a:endParaRPr lang="ru-RU" i="1" dirty="0"/>
          </a:p>
          <a:p>
            <a:pPr>
              <a:buNone/>
            </a:pPr>
            <a:r>
              <a:rPr lang="ru-RU" i="1" dirty="0" smtClean="0"/>
              <a:t>		Катался-катался </a:t>
            </a:r>
            <a:r>
              <a:rPr lang="ru-RU" i="1" dirty="0"/>
              <a:t>Алешка на своем самокате</a:t>
            </a:r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География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http://siberian-lang.srcc.msu.ru/ru/page/karta-i-poselki</a:t>
            </a:r>
            <a:endParaRPr lang="ru-RU" dirty="0" smtClean="0"/>
          </a:p>
          <a:p>
            <a:endParaRPr lang="ru-RU" dirty="0"/>
          </a:p>
          <a:p>
            <a:endParaRPr lang="ru-RU" smtClean="0"/>
          </a:p>
          <a:p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Материал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Устная </a:t>
            </a:r>
            <a:r>
              <a:rPr lang="ru-RU" dirty="0" err="1" smtClean="0"/>
              <a:t>кетская</a:t>
            </a:r>
            <a:r>
              <a:rPr lang="ru-RU" dirty="0" smtClean="0"/>
              <a:t> речь: Более 40 часов, более 200 текстов (2004-2018 гг.) 3 диалекта, 6 поселков</a:t>
            </a:r>
          </a:p>
          <a:p>
            <a:r>
              <a:rPr lang="ru-RU" dirty="0" err="1" smtClean="0"/>
              <a:t>Кетская</a:t>
            </a:r>
            <a:r>
              <a:rPr lang="ru-RU" dirty="0" smtClean="0"/>
              <a:t> тетрадь Григория Корсакова (тексты 1937 г.): 130 страниц, 20 </a:t>
            </a:r>
            <a:r>
              <a:rPr lang="ru-RU" dirty="0" err="1" smtClean="0"/>
              <a:t>текстов+</a:t>
            </a:r>
            <a:r>
              <a:rPr lang="ru-RU" dirty="0" smtClean="0"/>
              <a:t> словари</a:t>
            </a:r>
          </a:p>
          <a:p>
            <a:r>
              <a:rPr lang="ru-RU" dirty="0" err="1" smtClean="0"/>
              <a:t>Кетские</a:t>
            </a:r>
            <a:r>
              <a:rPr lang="ru-RU" dirty="0" smtClean="0"/>
              <a:t> письменные тексты: Букварь (</a:t>
            </a:r>
            <a:r>
              <a:rPr lang="ru-RU" dirty="0" err="1" smtClean="0"/>
              <a:t>Каргер</a:t>
            </a:r>
            <a:r>
              <a:rPr lang="ru-RU" dirty="0" smtClean="0"/>
              <a:t> 1934), 3 учебника (Г.К. Вернер, Г.Х.Николаева 2000-е), Песнь о моем брате (</a:t>
            </a:r>
            <a:r>
              <a:rPr lang="ru-RU" dirty="0" smtClean="0"/>
              <a:t>Г.К. Вернер 1989)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Тексты: этапы работы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/>
              <a:t>Устный: звук (240) -расшифровка с носителем  (123) -</a:t>
            </a:r>
            <a:r>
              <a:rPr lang="ru-RU" dirty="0" err="1"/>
              <a:t>г</a:t>
            </a:r>
            <a:r>
              <a:rPr lang="ru-RU" dirty="0" err="1" smtClean="0"/>
              <a:t>лоссирование</a:t>
            </a:r>
            <a:r>
              <a:rPr lang="ru-RU" dirty="0" smtClean="0"/>
              <a:t> в </a:t>
            </a:r>
            <a:r>
              <a:rPr lang="en-US" dirty="0" smtClean="0"/>
              <a:t>FW</a:t>
            </a:r>
            <a:r>
              <a:rPr lang="ru-RU" dirty="0" smtClean="0"/>
              <a:t> (30) </a:t>
            </a:r>
            <a:r>
              <a:rPr lang="en-US" dirty="0" smtClean="0"/>
              <a:t>-</a:t>
            </a:r>
            <a:r>
              <a:rPr lang="ru-RU" dirty="0" err="1" smtClean="0"/>
              <a:t>Элан-сайт</a:t>
            </a:r>
            <a:r>
              <a:rPr lang="ru-RU" dirty="0" smtClean="0"/>
              <a:t> (12)</a:t>
            </a:r>
          </a:p>
          <a:p>
            <a:pPr>
              <a:buNone/>
            </a:pPr>
            <a:endParaRPr lang="ru-RU" dirty="0"/>
          </a:p>
          <a:p>
            <a:pPr>
              <a:buNone/>
            </a:pPr>
            <a:r>
              <a:rPr lang="ru-RU" dirty="0" smtClean="0"/>
              <a:t>Рукопись: оцифровка (20) -</a:t>
            </a:r>
            <a:r>
              <a:rPr lang="ru-RU" dirty="0" err="1" smtClean="0"/>
              <a:t>глоссирование</a:t>
            </a:r>
            <a:r>
              <a:rPr lang="ru-RU" dirty="0" smtClean="0"/>
              <a:t> в </a:t>
            </a:r>
            <a:r>
              <a:rPr lang="en-US" dirty="0" smtClean="0"/>
              <a:t>FW</a:t>
            </a:r>
            <a:r>
              <a:rPr lang="ru-RU" dirty="0" smtClean="0"/>
              <a:t>-сайт (3)</a:t>
            </a:r>
          </a:p>
          <a:p>
            <a:pPr>
              <a:buNone/>
            </a:pPr>
            <a:endParaRPr lang="ru-RU" dirty="0"/>
          </a:p>
          <a:p>
            <a:pPr>
              <a:buNone/>
            </a:pPr>
            <a:r>
              <a:rPr lang="ru-RU" dirty="0" smtClean="0"/>
              <a:t>Письменные тексты: оцифровка (?) –расшифровка (1) - </a:t>
            </a:r>
            <a:r>
              <a:rPr lang="ru-RU" dirty="0" err="1" smtClean="0"/>
              <a:t>глоссирование</a:t>
            </a:r>
            <a:r>
              <a:rPr lang="ru-RU" dirty="0" smtClean="0"/>
              <a:t> (1) – сайт (1)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4948" y="692696"/>
            <a:ext cx="5281347" cy="6398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Типы текстов: диалект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Устные тексты: основной массив – южный, несколько текстов на среднем и северном диалекте</a:t>
            </a:r>
          </a:p>
          <a:p>
            <a:endParaRPr lang="ru-RU" dirty="0"/>
          </a:p>
          <a:p>
            <a:r>
              <a:rPr lang="ru-RU" dirty="0" smtClean="0"/>
              <a:t>Рукопись: неизвестно</a:t>
            </a:r>
          </a:p>
          <a:p>
            <a:endParaRPr lang="ru-RU" dirty="0"/>
          </a:p>
          <a:p>
            <a:r>
              <a:rPr lang="ru-RU" dirty="0" smtClean="0"/>
              <a:t>Письменные тексты: южный 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Жанры и </a:t>
            </a:r>
            <a:r>
              <a:rPr lang="ru-RU" dirty="0" err="1" smtClean="0"/>
              <a:t>прецедентность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844824"/>
            <a:ext cx="8229600" cy="4525963"/>
          </a:xfrm>
        </p:spPr>
        <p:txBody>
          <a:bodyPr/>
          <a:lstStyle/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23529" y="980728"/>
          <a:ext cx="8820471" cy="60656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7878"/>
                <a:gridCol w="829275"/>
                <a:gridCol w="1055441"/>
                <a:gridCol w="753886"/>
                <a:gridCol w="1206081"/>
                <a:gridCol w="1507910"/>
              </a:tblGrid>
              <a:tr h="754928">
                <a:tc>
                  <a:txBody>
                    <a:bodyPr/>
                    <a:lstStyle/>
                    <a:p>
                      <a:r>
                        <a:rPr lang="ru-RU" dirty="0" smtClean="0"/>
                        <a:t>Жанр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Герои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Сюжет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Речевые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baseline="0" dirty="0" smtClean="0"/>
                        <a:t>клише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Тип</a:t>
                      </a:r>
                      <a:endParaRPr lang="ru-RU" dirty="0"/>
                    </a:p>
                  </a:txBody>
                  <a:tcPr/>
                </a:tc>
              </a:tr>
              <a:tr h="754928">
                <a:tc>
                  <a:txBody>
                    <a:bodyPr/>
                    <a:lstStyle/>
                    <a:p>
                      <a:r>
                        <a:rPr lang="ru-RU" dirty="0" smtClean="0"/>
                        <a:t>Сказка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+</a:t>
                      </a:r>
                      <a:r>
                        <a:rPr lang="en-US" dirty="0" smtClean="0"/>
                        <a:t>/-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Устный,</a:t>
                      </a:r>
                      <a:r>
                        <a:rPr lang="ru-RU" baseline="0" dirty="0" smtClean="0"/>
                        <a:t> рукопись</a:t>
                      </a:r>
                      <a:endParaRPr lang="ru-RU" dirty="0"/>
                    </a:p>
                  </a:txBody>
                  <a:tcPr/>
                </a:tc>
              </a:tr>
              <a:tr h="437379">
                <a:tc>
                  <a:txBody>
                    <a:bodyPr/>
                    <a:lstStyle/>
                    <a:p>
                      <a:r>
                        <a:rPr lang="ru-RU" dirty="0" smtClean="0"/>
                        <a:t>Легенда</a:t>
                      </a:r>
                      <a:r>
                        <a:rPr lang="en-US" dirty="0" smtClean="0"/>
                        <a:t> </a:t>
                      </a:r>
                      <a:r>
                        <a:rPr lang="ru-RU" dirty="0" smtClean="0"/>
                        <a:t>о</a:t>
                      </a:r>
                      <a:r>
                        <a:rPr lang="ru-RU" baseline="0" dirty="0" smtClean="0"/>
                        <a:t> прошлом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+</a:t>
                      </a:r>
                      <a:r>
                        <a:rPr lang="en-US" dirty="0" smtClean="0"/>
                        <a:t>/-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Устный,</a:t>
                      </a:r>
                      <a:r>
                        <a:rPr lang="ru-RU" baseline="0" dirty="0" smtClean="0"/>
                        <a:t> рукопись</a:t>
                      </a:r>
                      <a:endParaRPr lang="ru-RU" dirty="0" smtClean="0"/>
                    </a:p>
                  </a:txBody>
                  <a:tcPr/>
                </a:tc>
              </a:tr>
              <a:tr h="437379">
                <a:tc>
                  <a:txBody>
                    <a:bodyPr/>
                    <a:lstStyle/>
                    <a:p>
                      <a:r>
                        <a:rPr lang="ru-RU" dirty="0" smtClean="0"/>
                        <a:t>Шаманская песня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Устный</a:t>
                      </a:r>
                      <a:endParaRPr lang="ru-RU" dirty="0"/>
                    </a:p>
                  </a:txBody>
                  <a:tcPr/>
                </a:tc>
              </a:tr>
              <a:tr h="437379">
                <a:tc>
                  <a:txBody>
                    <a:bodyPr/>
                    <a:lstStyle/>
                    <a:p>
                      <a:r>
                        <a:rPr lang="ru-RU" dirty="0" smtClean="0"/>
                        <a:t>Личная</a:t>
                      </a:r>
                      <a:r>
                        <a:rPr lang="ru-RU" baseline="0" dirty="0" smtClean="0"/>
                        <a:t> песня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Устный</a:t>
                      </a:r>
                      <a:endParaRPr lang="ru-RU" dirty="0"/>
                    </a:p>
                  </a:txBody>
                  <a:tcPr/>
                </a:tc>
              </a:tr>
              <a:tr h="437379">
                <a:tc>
                  <a:txBody>
                    <a:bodyPr/>
                    <a:lstStyle/>
                    <a:p>
                      <a:r>
                        <a:rPr lang="ru-RU" dirty="0" smtClean="0"/>
                        <a:t>Рассказ об охоте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+</a:t>
                      </a:r>
                      <a:r>
                        <a:rPr lang="en-US" dirty="0" smtClean="0"/>
                        <a:t>/</a:t>
                      </a:r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Устный,</a:t>
                      </a:r>
                      <a:r>
                        <a:rPr lang="ru-RU" baseline="0" dirty="0" smtClean="0"/>
                        <a:t> рукопись</a:t>
                      </a:r>
                      <a:endParaRPr lang="ru-RU" dirty="0" smtClean="0"/>
                    </a:p>
                  </a:txBody>
                  <a:tcPr/>
                </a:tc>
              </a:tr>
              <a:tr h="437379">
                <a:tc>
                  <a:txBody>
                    <a:bodyPr/>
                    <a:lstStyle/>
                    <a:p>
                      <a:r>
                        <a:rPr lang="ru-RU" dirty="0" smtClean="0"/>
                        <a:t>Пересказ</a:t>
                      </a:r>
                      <a:r>
                        <a:rPr lang="ru-RU" baseline="0" dirty="0" smtClean="0"/>
                        <a:t> обычаев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+</a:t>
                      </a:r>
                      <a:r>
                        <a:rPr lang="en-US" dirty="0" smtClean="0"/>
                        <a:t>/-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Устный,</a:t>
                      </a:r>
                      <a:r>
                        <a:rPr lang="ru-RU" baseline="0" dirty="0" smtClean="0"/>
                        <a:t> рукопись</a:t>
                      </a:r>
                      <a:endParaRPr lang="ru-RU" dirty="0" smtClean="0"/>
                    </a:p>
                  </a:txBody>
                  <a:tcPr/>
                </a:tc>
              </a:tr>
              <a:tr h="754928">
                <a:tc>
                  <a:txBody>
                    <a:bodyPr/>
                    <a:lstStyle/>
                    <a:p>
                      <a:r>
                        <a:rPr lang="ru-RU" dirty="0" smtClean="0"/>
                        <a:t>Рассказ</a:t>
                      </a:r>
                      <a:r>
                        <a:rPr lang="ru-RU" baseline="0" dirty="0" smtClean="0"/>
                        <a:t> о жизни</a:t>
                      </a:r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+</a:t>
                      </a:r>
                      <a:r>
                        <a:rPr lang="en-US" dirty="0" smtClean="0"/>
                        <a:t>/-</a:t>
                      </a:r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</a:t>
                      </a:r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+</a:t>
                      </a:r>
                      <a:r>
                        <a:rPr lang="en-US" dirty="0" smtClean="0"/>
                        <a:t>/-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+</a:t>
                      </a:r>
                      <a:r>
                        <a:rPr lang="en-US" dirty="0" smtClean="0"/>
                        <a:t>/-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Устный,</a:t>
                      </a:r>
                      <a:r>
                        <a:rPr lang="ru-RU" baseline="0" dirty="0" smtClean="0"/>
                        <a:t> рукопись</a:t>
                      </a:r>
                      <a:endParaRPr lang="ru-RU" dirty="0" smtClean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156832">
                <a:tc>
                  <a:txBody>
                    <a:bodyPr/>
                    <a:lstStyle/>
                    <a:p>
                      <a:r>
                        <a:rPr lang="ru-RU" dirty="0" smtClean="0"/>
                        <a:t>Рассказ</a:t>
                      </a:r>
                      <a:r>
                        <a:rPr lang="ru-RU" baseline="0" dirty="0" smtClean="0"/>
                        <a:t> о последних событиях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+</a:t>
                      </a:r>
                      <a:r>
                        <a:rPr lang="en-US" dirty="0" smtClean="0"/>
                        <a:t>/-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Устный,</a:t>
                      </a:r>
                      <a:r>
                        <a:rPr lang="ru-RU" baseline="0" dirty="0" smtClean="0"/>
                        <a:t> рукопись</a:t>
                      </a:r>
                      <a:endParaRPr lang="ru-RU" dirty="0" smtClean="0"/>
                    </a:p>
                  </a:txBody>
                  <a:tcPr/>
                </a:tc>
              </a:tr>
              <a:tr h="156832">
                <a:tc>
                  <a:txBody>
                    <a:bodyPr/>
                    <a:lstStyle/>
                    <a:p>
                      <a:r>
                        <a:rPr lang="ru-RU" dirty="0" smtClean="0"/>
                        <a:t>Диалоги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Устный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Два текста  Валентины Николаевны </a:t>
            </a:r>
            <a:r>
              <a:rPr lang="ru-RU" dirty="0" err="1" smtClean="0"/>
              <a:t>Тыгановой</a:t>
            </a:r>
            <a:r>
              <a:rPr lang="ru-RU" dirty="0" smtClean="0"/>
              <a:t> (</a:t>
            </a:r>
            <a:r>
              <a:rPr lang="ru-RU" dirty="0" err="1" smtClean="0"/>
              <a:t>Суломай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/>
          <a:p>
            <a:pPr fontAlgn="base">
              <a:buNone/>
            </a:pPr>
            <a:r>
              <a:rPr lang="ru-RU" dirty="0" smtClean="0"/>
              <a:t>(1) 2004 г. </a:t>
            </a:r>
          </a:p>
          <a:p>
            <a:pPr fontAlgn="base">
              <a:buNone/>
            </a:pPr>
            <a:r>
              <a:rPr lang="en-US" b="1" dirty="0" err="1" smtClean="0"/>
              <a:t>Ət</a:t>
            </a:r>
            <a:r>
              <a:rPr lang="ru-RU" b="1" dirty="0" smtClean="0"/>
              <a:t>	</a:t>
            </a:r>
            <a:r>
              <a:rPr lang="en-US" b="1" dirty="0" err="1" smtClean="0"/>
              <a:t>dolin</a:t>
            </a:r>
            <a:r>
              <a:rPr lang="ru-RU" b="1" dirty="0" smtClean="0"/>
              <a:t>			</a:t>
            </a:r>
            <a:r>
              <a:rPr lang="en-US" b="1" dirty="0" err="1" smtClean="0"/>
              <a:t>anat</a:t>
            </a:r>
            <a:r>
              <a:rPr lang="ru-RU" b="1" dirty="0" smtClean="0"/>
              <a:t>	</a:t>
            </a:r>
            <a:r>
              <a:rPr lang="en-US" b="1" dirty="0" err="1" smtClean="0"/>
              <a:t>bahtadiŋtin</a:t>
            </a:r>
            <a:endParaRPr lang="ru-RU" b="1" dirty="0" smtClean="0"/>
          </a:p>
          <a:p>
            <a:pPr fontAlgn="base">
              <a:buNone/>
            </a:pPr>
            <a:r>
              <a:rPr lang="en-US" dirty="0" err="1" smtClean="0"/>
              <a:t>Ət</a:t>
            </a:r>
            <a:r>
              <a:rPr lang="ru-RU" dirty="0" smtClean="0"/>
              <a:t>	</a:t>
            </a:r>
            <a:r>
              <a:rPr lang="en-US" dirty="0" smtClean="0"/>
              <a:t>d-o-l-</a:t>
            </a:r>
            <a:r>
              <a:rPr lang="en-US" dirty="0"/>
              <a:t>∅-</a:t>
            </a:r>
            <a:r>
              <a:rPr lang="en-US" dirty="0" err="1" smtClean="0"/>
              <a:t>i</a:t>
            </a:r>
            <a:r>
              <a:rPr lang="en-US" dirty="0" smtClean="0"/>
              <a:t>-n</a:t>
            </a:r>
            <a:r>
              <a:rPr lang="ru-RU" dirty="0" smtClean="0"/>
              <a:t> 	</a:t>
            </a:r>
            <a:r>
              <a:rPr lang="ru-RU" dirty="0"/>
              <a:t>	</a:t>
            </a:r>
            <a:r>
              <a:rPr lang="en-US" dirty="0" err="1" smtClean="0"/>
              <a:t>anat</a:t>
            </a:r>
            <a:r>
              <a:rPr lang="ru-RU" dirty="0" smtClean="0"/>
              <a:t>	</a:t>
            </a:r>
            <a:r>
              <a:rPr lang="en-US" dirty="0" err="1" smtClean="0"/>
              <a:t>bahta-di-ŋtin</a:t>
            </a:r>
            <a:endParaRPr lang="ru-RU" dirty="0" smtClean="0"/>
          </a:p>
          <a:p>
            <a:pPr fontAlgn="base">
              <a:buNone/>
            </a:pPr>
            <a:r>
              <a:rPr lang="en-US" sz="1800" dirty="0" smtClean="0"/>
              <a:t>1PL</a:t>
            </a:r>
            <a:r>
              <a:rPr lang="ru-RU" sz="1800" dirty="0"/>
              <a:t>	</a:t>
            </a:r>
            <a:r>
              <a:rPr lang="en-US" sz="1800" dirty="0" smtClean="0"/>
              <a:t>S1.1-T.PST-PST-</a:t>
            </a:r>
            <a:r>
              <a:rPr lang="ru-RU" sz="1800" dirty="0" smtClean="0"/>
              <a:t>жить-</a:t>
            </a:r>
            <a:r>
              <a:rPr lang="en-US" sz="1800" dirty="0" smtClean="0"/>
              <a:t>EP-S1.PL</a:t>
            </a:r>
            <a:r>
              <a:rPr lang="ru-RU" sz="1800" dirty="0" smtClean="0"/>
              <a:t> 	раньше	</a:t>
            </a:r>
            <a:r>
              <a:rPr lang="ru-RU" sz="1800" dirty="0" err="1" smtClean="0"/>
              <a:t>Бахта</a:t>
            </a:r>
            <a:r>
              <a:rPr lang="ru-RU" sz="1800" dirty="0" smtClean="0"/>
              <a:t>-</a:t>
            </a:r>
            <a:r>
              <a:rPr lang="en-US" sz="1800" dirty="0" smtClean="0"/>
              <a:t>POSS.SG.NM-DATLOC</a:t>
            </a:r>
            <a:endParaRPr lang="ru-RU" sz="1800" dirty="0" smtClean="0"/>
          </a:p>
          <a:p>
            <a:pPr fontAlgn="base">
              <a:buNone/>
            </a:pPr>
            <a:r>
              <a:rPr lang="ru-RU" i="1" dirty="0" smtClean="0"/>
              <a:t>Мы </a:t>
            </a:r>
            <a:r>
              <a:rPr lang="ru-RU" i="1" dirty="0"/>
              <a:t>жили </a:t>
            </a:r>
            <a:r>
              <a:rPr lang="ru-RU" i="1" dirty="0" smtClean="0"/>
              <a:t>раньше </a:t>
            </a:r>
            <a:r>
              <a:rPr lang="ru-RU" i="1" dirty="0"/>
              <a:t>в </a:t>
            </a:r>
            <a:r>
              <a:rPr lang="ru-RU" i="1" dirty="0" err="1"/>
              <a:t>Бахте</a:t>
            </a:r>
            <a:r>
              <a:rPr lang="ru-RU" i="1" dirty="0" smtClean="0"/>
              <a:t>.</a:t>
            </a:r>
          </a:p>
          <a:p>
            <a:pPr fontAlgn="base">
              <a:buNone/>
            </a:pPr>
            <a:r>
              <a:rPr lang="ru-RU" dirty="0" smtClean="0"/>
              <a:t>(2) 2018 г. </a:t>
            </a:r>
          </a:p>
          <a:p>
            <a:pPr fontAlgn="base">
              <a:buNone/>
            </a:pPr>
            <a:r>
              <a:rPr lang="en-US" b="1" dirty="0" err="1" smtClean="0"/>
              <a:t>Ət</a:t>
            </a:r>
            <a:r>
              <a:rPr lang="ru-RU" b="1" dirty="0" smtClean="0"/>
              <a:t>	</a:t>
            </a:r>
            <a:r>
              <a:rPr lang="en-US" b="1" dirty="0" err="1" smtClean="0"/>
              <a:t>dolin</a:t>
            </a:r>
            <a:r>
              <a:rPr lang="ru-RU" b="1" dirty="0" smtClean="0"/>
              <a:t>			</a:t>
            </a:r>
            <a:r>
              <a:rPr lang="en-US" b="1" dirty="0" err="1" smtClean="0"/>
              <a:t>anat</a:t>
            </a:r>
            <a:r>
              <a:rPr lang="ru-RU" b="1" dirty="0" smtClean="0"/>
              <a:t>	</a:t>
            </a:r>
            <a:r>
              <a:rPr lang="en-US" b="1" dirty="0" err="1" smtClean="0"/>
              <a:t>bahtadiŋtin</a:t>
            </a:r>
            <a:endParaRPr lang="ru-RU" b="1" dirty="0" smtClean="0"/>
          </a:p>
          <a:p>
            <a:pPr fontAlgn="base">
              <a:buNone/>
            </a:pPr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Письменные тексты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Учебные тексты: Наша школа, спорт и т.д.</a:t>
            </a:r>
          </a:p>
          <a:p>
            <a:pPr>
              <a:buNone/>
            </a:pPr>
            <a:r>
              <a:rPr lang="ru-RU" dirty="0" smtClean="0"/>
              <a:t>Переводные тексты: стихи, сказки</a:t>
            </a:r>
          </a:p>
          <a:p>
            <a:pPr>
              <a:buNone/>
            </a:pPr>
            <a:r>
              <a:rPr lang="ru-RU" dirty="0" err="1" smtClean="0"/>
              <a:t>Кетские</a:t>
            </a:r>
            <a:r>
              <a:rPr lang="ru-RU" dirty="0" smtClean="0"/>
              <a:t> сказки: детский вариант</a:t>
            </a:r>
          </a:p>
          <a:p>
            <a:pPr>
              <a:buNone/>
            </a:pPr>
            <a:r>
              <a:rPr lang="ru-RU" dirty="0" smtClean="0"/>
              <a:t>Рассказы о </a:t>
            </a:r>
            <a:r>
              <a:rPr lang="ru-RU" dirty="0" err="1" smtClean="0"/>
              <a:t>кетских</a:t>
            </a:r>
            <a:r>
              <a:rPr lang="ru-RU" dirty="0" smtClean="0"/>
              <a:t> обычаях</a:t>
            </a:r>
          </a:p>
          <a:p>
            <a:pPr>
              <a:buNone/>
            </a:pPr>
            <a:r>
              <a:rPr lang="ru-RU" dirty="0" smtClean="0"/>
              <a:t>Рассказы о </a:t>
            </a:r>
            <a:r>
              <a:rPr lang="ru-RU" dirty="0" err="1" smtClean="0"/>
              <a:t>кетской</a:t>
            </a:r>
            <a:r>
              <a:rPr lang="ru-RU" dirty="0" smtClean="0"/>
              <a:t> природе</a:t>
            </a:r>
          </a:p>
          <a:p>
            <a:pPr>
              <a:buNone/>
            </a:pPr>
            <a:r>
              <a:rPr lang="ru-RU" dirty="0" smtClean="0"/>
              <a:t>Поэма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396</Words>
  <Application>Microsoft Office PowerPoint</Application>
  <PresentationFormat>Экран (4:3)</PresentationFormat>
  <Paragraphs>124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Кетский корпус 1937-2018</vt:lpstr>
      <vt:lpstr>География</vt:lpstr>
      <vt:lpstr>Материал</vt:lpstr>
      <vt:lpstr>Тексты: этапы работы</vt:lpstr>
      <vt:lpstr>Слайд 5</vt:lpstr>
      <vt:lpstr>Типы текстов: диалект</vt:lpstr>
      <vt:lpstr>Жанры и прецедентность</vt:lpstr>
      <vt:lpstr>Два текста  Валентины Николаевны Тыгановой (Суломай)</vt:lpstr>
      <vt:lpstr>Письменные тексты</vt:lpstr>
      <vt:lpstr>Слайд 10</vt:lpstr>
      <vt:lpstr>Слайд 11</vt:lpstr>
      <vt:lpstr>Поколения</vt:lpstr>
      <vt:lpstr>Владение языком отражается в текстах</vt:lpstr>
      <vt:lpstr>Письменный язык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Кетский корпус 1937-2018</dc:title>
  <dc:creator>1</dc:creator>
  <cp:lastModifiedBy>1</cp:lastModifiedBy>
  <cp:revision>3</cp:revision>
  <dcterms:created xsi:type="dcterms:W3CDTF">2018-09-28T18:42:45Z</dcterms:created>
  <dcterms:modified xsi:type="dcterms:W3CDTF">2018-09-28T22:03:21Z</dcterms:modified>
</cp:coreProperties>
</file>